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85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00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89" autoAdjust="0"/>
    <p:restoredTop sz="90834" autoAdjust="0"/>
  </p:normalViewPr>
  <p:slideViewPr>
    <p:cSldViewPr>
      <p:cViewPr varScale="1">
        <p:scale>
          <a:sx n="103" d="100"/>
          <a:sy n="103" d="100"/>
        </p:scale>
        <p:origin x="786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92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5CC688-DB56-414C-AFA1-3B2F079A136A}" type="datetimeFigureOut">
              <a:rPr lang="en-US" smtClean="0"/>
              <a:t>1/23/2024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C8C800-C3E6-4F7F-B543-C971F570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691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B3E70E-65C4-41DE-8C39-C8B5CDBC645B}" type="datetimeFigureOut">
              <a:rPr lang="en-US" smtClean="0"/>
              <a:t>1/23/2024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D8DAC-9DC2-407D-84EE-E6737A2DC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930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14CD-A260-441D-BC68-A252AE073F54}" type="datetimeFigureOut">
              <a:rPr lang="en-US" smtClean="0"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200F-FDD9-406D-9549-2F6C19AF5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45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23" y="457200"/>
            <a:ext cx="393276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34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23" y="2057400"/>
            <a:ext cx="393276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14CD-A260-441D-BC68-A252AE073F54}" type="datetimeFigureOut">
              <a:rPr lang="en-US" smtClean="0"/>
              <a:t>1/23/2024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200F-FDD9-406D-9549-2F6C19AF5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653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14CD-A260-441D-BC68-A252AE073F54}" type="datetimeFigureOut">
              <a:rPr lang="en-US" smtClean="0"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200F-FDD9-406D-9549-2F6C19AF5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70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14CD-A260-441D-BC68-A252AE073F54}" type="datetimeFigureOut">
              <a:rPr lang="en-US" smtClean="0"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200F-FDD9-406D-9549-2F6C19AF5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45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14CD-A260-441D-BC68-A252AE073F54}" type="datetimeFigureOut">
              <a:rPr lang="en-US" smtClean="0"/>
              <a:t>1/23/2024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200F-FDD9-406D-9549-2F6C19AF5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232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14CD-A260-441D-BC68-A252AE073F54}" type="datetimeFigureOut">
              <a:rPr lang="en-US" smtClean="0"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200F-FDD9-406D-9549-2F6C19AF5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134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7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72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14CD-A260-441D-BC68-A252AE073F54}" type="datetimeFigureOut">
              <a:rPr lang="en-US" smtClean="0"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200F-FDD9-406D-9549-2F6C19AF5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129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14CD-A260-441D-BC68-A252AE073F54}" type="datetimeFigureOut">
              <a:rPr lang="en-US" smtClean="0"/>
              <a:t>1/23/2024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200F-FDD9-406D-9549-2F6C19AF5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510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14CD-A260-441D-BC68-A252AE073F54}" type="datetimeFigureOut">
              <a:rPr lang="en-US" smtClean="0"/>
              <a:t>1/23/2024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200F-FDD9-406D-9549-2F6C19AF5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424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14CD-A260-441D-BC68-A252AE073F54}" type="datetimeFigureOut">
              <a:rPr lang="en-US" smtClean="0"/>
              <a:t>1/23/2024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200F-FDD9-406D-9549-2F6C19AF5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97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14CD-A260-441D-BC68-A252AE073F54}" type="datetimeFigureOut">
              <a:rPr lang="en-US" smtClean="0"/>
              <a:t>1/23/2024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200F-FDD9-406D-9549-2F6C19AF5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783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23" y="457200"/>
            <a:ext cx="393276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34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23" y="2057400"/>
            <a:ext cx="393276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14CD-A260-441D-BC68-A252AE073F54}" type="datetimeFigureOut">
              <a:rPr lang="en-US" smtClean="0"/>
              <a:t>1/23/2024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200F-FDD9-406D-9549-2F6C19AF5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29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D14CD-A260-441D-BC68-A252AE073F54}" type="datetimeFigureOut">
              <a:rPr lang="en-US" smtClean="0"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B200F-FDD9-406D-9549-2F6C19AF5CF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solidFill>
            <a:srgbClr val="BE000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0" name="Picture 9" descr="Andy and Barbara Gessner College of Nursing at the University of Houston logo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94512" y="6196124"/>
            <a:ext cx="2202976" cy="59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161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986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  <p:sldLayoutId id="2147483865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0E60D-BF30-FE66-BB7E-63E6D27EA0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12C444-2A73-B856-6ED2-C5B1009FB2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153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492BA-C105-0D0C-2435-227042C9E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41C9A9-F186-AA02-C6B9-9FE797B605D0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AA4F22-657E-E06D-B57D-7D23EB222B7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12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39E9B-2CCE-26FF-AB6E-6635B6DC7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634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8DCFF-225D-D7DF-AD57-134F43D45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181437-B36F-B155-2567-220DA01778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185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A8C40-FFB3-91CA-D4A1-F98B8E03C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8CC42D-BC56-12E2-317B-9A6B53430B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815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3927F-B825-5D63-49C9-FB59AC0C4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6021CF-3B5E-1DE5-55F6-CC52611A338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891995-9D98-9F6F-E3A2-32317EC5C2E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707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4D343-776C-B713-4109-1C1115E58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2B2161-AEFC-948B-054B-FDCEFDD908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3A6663-FCF5-2ADC-C3F4-D5F6CE0CE7A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878C4D-B3A8-43E2-3740-5C3B82D102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A454AA-CA26-EBD6-8838-F4A48CB32B7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075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B3529-F59B-F763-EF52-63139E895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509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3152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766A7-585A-1C35-575E-F9994D22C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D03E21-AB70-76A4-ACDD-20111A4BAE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9AEC65-DEC7-C1DF-8CB8-79CCB8EB548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8835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6.0&quot;&gt;&lt;object type=&quot;1&quot; unique_id=&quot;10001&quot;&gt;&lt;object type=&quot;8&quot; unique_id=&quot;10307&quot;&gt;&lt;/object&gt;&lt;object type=&quot;2&quot; unique_id=&quot;10308&quot;&gt;&lt;object type=&quot;3&quot; unique_id=&quot;10309&quot;&gt;&lt;property id=&quot;20148&quot; value=&quot;5&quot;/&gt;&lt;property id=&quot;20300&quot; value=&quot;Slide 1&quot;/&gt;&lt;property id=&quot;20307&quot; value=&quot;256&quot;/&gt;&lt;/object&gt;&lt;object type=&quot;3&quot; unique_id=&quot;10310&quot;&gt;&lt;property id=&quot;20148&quot; value=&quot;5&quot;/&gt;&lt;property id=&quot;20300&quot; value=&quot;Slide 2 - &amp;quot;Title Goes Here&amp;quot;&quot;/&gt;&lt;property id=&quot;20307&quot; value=&quot;257&quot;/&gt;&lt;/object&gt;&lt;object type=&quot;3&quot; unique_id=&quot;10311&quot;&gt;&lt;property id=&quot;20148&quot; value=&quot;5&quot;/&gt;&lt;property id=&quot;20300&quot; value=&quot;Slide 3 - &amp;quot;Title Goes Here&amp;quot;&quot;/&gt;&lt;property id=&quot;20307&quot; value=&quot;258&quot;/&gt;&lt;/object&gt;&lt;object type=&quot;3&quot; unique_id=&quot;10312&quot;&gt;&lt;property id=&quot;20148&quot; value=&quot;5&quot;/&gt;&lt;property id=&quot;20300&quot; value=&quot;Slide 4 - &amp;quot;Title Goes Here&amp;quot;&quot;/&gt;&lt;property id=&quot;20307&quot; value=&quot;259&quot;/&gt;&lt;/object&gt;&lt;object type=&quot;3&quot; unique_id=&quot;10313&quot;&gt;&lt;property id=&quot;20148&quot; value=&quot;5&quot;/&gt;&lt;property id=&quot;20300&quot; value=&quot;Slide 5&quot;/&gt;&lt;property id=&quot;20307&quot; value=&quot;260&quot;/&gt;&lt;/object&gt;&lt;/object&gt;&lt;/object&gt;&lt;/database&gt;"/>
</p:tagLst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4147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UHV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nickels</dc:creator>
  <cp:lastModifiedBy>Gates, Amber</cp:lastModifiedBy>
  <cp:revision>205</cp:revision>
  <cp:lastPrinted>2019-01-13T20:10:46Z</cp:lastPrinted>
  <dcterms:created xsi:type="dcterms:W3CDTF">2009-06-30T13:35:26Z</dcterms:created>
  <dcterms:modified xsi:type="dcterms:W3CDTF">2024-01-23T21:26:20Z</dcterms:modified>
</cp:coreProperties>
</file>